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4"/>
  </p:notesMasterIdLst>
  <p:sldIdLst>
    <p:sldId id="256" r:id="rId2"/>
    <p:sldId id="342" r:id="rId3"/>
    <p:sldId id="343" r:id="rId4"/>
    <p:sldId id="344" r:id="rId5"/>
    <p:sldId id="345" r:id="rId6"/>
    <p:sldId id="257" r:id="rId7"/>
    <p:sldId id="357" r:id="rId8"/>
    <p:sldId id="258" r:id="rId9"/>
    <p:sldId id="259" r:id="rId10"/>
    <p:sldId id="270" r:id="rId11"/>
    <p:sldId id="271" r:id="rId12"/>
    <p:sldId id="272" r:id="rId13"/>
    <p:sldId id="310" r:id="rId14"/>
    <p:sldId id="263" r:id="rId15"/>
    <p:sldId id="264" r:id="rId16"/>
    <p:sldId id="265" r:id="rId17"/>
    <p:sldId id="267" r:id="rId18"/>
    <p:sldId id="266" r:id="rId19"/>
    <p:sldId id="268" r:id="rId20"/>
    <p:sldId id="337" r:id="rId21"/>
    <p:sldId id="300" r:id="rId22"/>
    <p:sldId id="313" r:id="rId23"/>
    <p:sldId id="301" r:id="rId24"/>
    <p:sldId id="269" r:id="rId25"/>
    <p:sldId id="260" r:id="rId26"/>
    <p:sldId id="349" r:id="rId27"/>
    <p:sldId id="352" r:id="rId28"/>
    <p:sldId id="304" r:id="rId29"/>
    <p:sldId id="276" r:id="rId30"/>
    <p:sldId id="346" r:id="rId31"/>
    <p:sldId id="347" r:id="rId32"/>
    <p:sldId id="277" r:id="rId33"/>
    <p:sldId id="339" r:id="rId34"/>
    <p:sldId id="278" r:id="rId35"/>
    <p:sldId id="282" r:id="rId36"/>
    <p:sldId id="356" r:id="rId37"/>
    <p:sldId id="283" r:id="rId38"/>
    <p:sldId id="284" r:id="rId39"/>
    <p:sldId id="285" r:id="rId40"/>
    <p:sldId id="320" r:id="rId41"/>
    <p:sldId id="321" r:id="rId42"/>
    <p:sldId id="287" r:id="rId43"/>
    <p:sldId id="350" r:id="rId44"/>
    <p:sldId id="290" r:id="rId45"/>
    <p:sldId id="340" r:id="rId46"/>
    <p:sldId id="293" r:id="rId47"/>
    <p:sldId id="294" r:id="rId48"/>
    <p:sldId id="324" r:id="rId49"/>
    <p:sldId id="307" r:id="rId50"/>
    <p:sldId id="296" r:id="rId51"/>
    <p:sldId id="308" r:id="rId52"/>
    <p:sldId id="351" r:id="rId53"/>
  </p:sldIdLst>
  <p:sldSz cx="12192000" cy="6858000"/>
  <p:notesSz cx="6858000" cy="9144000"/>
  <p:embeddedFontLs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Open Sans" panose="020B0606030504020204" pitchFamily="34" charset="0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2203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guide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113255"/>
            <a:ext cx="112014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The “Getting Things Done”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360416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personal effectiveness,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8712" y="2690336"/>
            <a:ext cx="99345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Getting Things Done?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014478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42C2B3-AF5A-4823-B877-18A03C93C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711" y="-423441"/>
            <a:ext cx="12365696" cy="82448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2550" y="1997839"/>
            <a:ext cx="9486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get more stuff done,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04BAB9-F3BB-4F4A-A7CE-3B1A35D82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09800"/>
            <a:ext cx="5688888" cy="39873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36585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125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Getting Things Done 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44087"/>
            <a:ext cx="10058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need…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500" y="2344087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…to take success-building action every single day even if you don't feel like it.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500" y="2344087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712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0750" y="2536448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</TotalTime>
  <Words>851</Words>
  <Application>Microsoft Office PowerPoint</Application>
  <PresentationFormat>Widescreen</PresentationFormat>
  <Paragraphs>58</Paragraphs>
  <Slides>52</Slides>
  <Notes>51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7" baseType="lpstr">
      <vt:lpstr>Arial</vt:lpstr>
      <vt:lpstr>Calibri</vt:lpstr>
      <vt:lpstr>Wingdings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348</cp:revision>
  <dcterms:modified xsi:type="dcterms:W3CDTF">2018-12-21T18:07:49Z</dcterms:modified>
</cp:coreProperties>
</file>